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1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6231F-6C60-E145-85F3-0299AE65F683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40ED-2689-8642-BF92-FEFCE7DC4E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9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00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2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9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2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3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9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3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4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0928C-78A2-46A3-ACFA-AD287A858C1B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0019F-44F8-419A-A8BE-31FDBC0CBF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65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61106"/>
            <a:ext cx="9144000" cy="1163637"/>
          </a:xfrm>
        </p:spPr>
        <p:txBody>
          <a:bodyPr anchor="t">
            <a:normAutofit fontScale="90000"/>
          </a:bodyPr>
          <a:lstStyle/>
          <a:p>
            <a:r>
              <a:rPr lang="en-US" sz="4800" dirty="0"/>
              <a:t>SSWG Farmers and Agribusiness: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03868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/>
              <a:t>Contributions to the RTIM Report (2017)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70" y="3580108"/>
            <a:ext cx="4311972" cy="2425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842" y="2603715"/>
            <a:ext cx="2988496" cy="42542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764" y="3580108"/>
            <a:ext cx="4379136" cy="246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0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Action relating to the RTM/RTIM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62550" cy="4351338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Type of action</a:t>
            </a:r>
          </a:p>
          <a:p>
            <a:pPr marL="0" indent="0">
              <a:buNone/>
            </a:pPr>
            <a:r>
              <a:rPr lang="en-AU" dirty="0"/>
              <a:t>4.02 The SSWG is providing a platform for the voice of small producers </a:t>
            </a:r>
            <a:endParaRPr lang="en-GB" dirty="0"/>
          </a:p>
          <a:p>
            <a:pPr marL="0" indent="0">
              <a:buNone/>
            </a:pPr>
            <a:r>
              <a:rPr lang="en-AU" dirty="0"/>
              <a:t>4.03  Commissioning and disseminating value chain studies</a:t>
            </a:r>
          </a:p>
          <a:p>
            <a:pPr marL="0" indent="0">
              <a:buNone/>
            </a:pPr>
            <a:r>
              <a:rPr lang="en-AU" dirty="0"/>
              <a:t>4.04  Sharing data about pesticide use, contamination of the food system, </a:t>
            </a:r>
            <a:r>
              <a:rPr lang="en-AU" i="1" dirty="0"/>
              <a:t>and</a:t>
            </a:r>
            <a:r>
              <a:rPr lang="en-AU" dirty="0"/>
              <a:t> cases of sustainable agriculture. 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0750" y="1825625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Examples/Details</a:t>
            </a:r>
          </a:p>
          <a:p>
            <a:pPr marL="0" indent="0">
              <a:buNone/>
            </a:pPr>
            <a:r>
              <a:rPr lang="en-US" dirty="0"/>
              <a:t>... Representatives of Lao Farmer Network make presentations at SSWG meetings</a:t>
            </a:r>
          </a:p>
          <a:p>
            <a:pPr marL="0" indent="0">
              <a:buNone/>
            </a:pPr>
            <a:r>
              <a:rPr lang="en-US" dirty="0"/>
              <a:t>... 130 VC reports in repository. Latest on Cardamom;  </a:t>
            </a:r>
            <a:r>
              <a:rPr lang="en-US" dirty="0" err="1"/>
              <a:t>recommen-dations</a:t>
            </a:r>
            <a:r>
              <a:rPr lang="en-US" dirty="0"/>
              <a:t> now being implemented</a:t>
            </a:r>
          </a:p>
          <a:p>
            <a:pPr marL="0" indent="0">
              <a:buNone/>
            </a:pPr>
            <a:r>
              <a:rPr lang="en-US" dirty="0"/>
              <a:t>... Presentations at national and international meetings. Pesticide Briefing Note being updated. </a:t>
            </a:r>
          </a:p>
        </p:txBody>
      </p:sp>
    </p:spTree>
    <p:extLst>
      <p:ext uri="{BB962C8B-B14F-4D97-AF65-F5344CB8AC3E}">
        <p14:creationId xmlns:p14="http://schemas.microsoft.com/office/powerpoint/2010/main" val="55532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Action relating to the RTM/RTIM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62550" cy="4351338"/>
          </a:xfrm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Type of action</a:t>
            </a:r>
          </a:p>
          <a:p>
            <a:pPr marL="0" indent="0">
              <a:buNone/>
            </a:pPr>
            <a:r>
              <a:rPr lang="en-AU" dirty="0"/>
              <a:t>5.02  Sharing of studies and guidelines for strengthening farmer organisations (FOs) and promoting rural entrepreneurship  </a:t>
            </a:r>
          </a:p>
          <a:p>
            <a:pPr marL="0" indent="0">
              <a:buNone/>
            </a:pPr>
            <a:r>
              <a:rPr lang="en-AU" dirty="0"/>
              <a:t>7.08  Dissemination of nutrition training and extension materials</a:t>
            </a:r>
            <a:endParaRPr lang="en-GB" dirty="0"/>
          </a:p>
          <a:p>
            <a:pPr marL="0" indent="0">
              <a:buNone/>
            </a:pPr>
            <a:r>
              <a:rPr lang="en-AU" dirty="0"/>
              <a:t>9.08 In collaboration with LIWG, SSWG members have produced guidelines for </a:t>
            </a:r>
            <a:r>
              <a:rPr lang="en-US" dirty="0"/>
              <a:t>partnerships with private sector</a:t>
            </a:r>
            <a:endParaRPr lang="en-GB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0750" y="1825625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Examples/Details</a:t>
            </a:r>
          </a:p>
          <a:p>
            <a:pPr marL="0" indent="0">
              <a:buNone/>
            </a:pPr>
            <a:r>
              <a:rPr lang="en-US" dirty="0"/>
              <a:t>... A series of guides for FOs produced by DTEAP will be launched at next SSWG meet</a:t>
            </a:r>
          </a:p>
          <a:p>
            <a:pPr marL="0" indent="0">
              <a:buNone/>
            </a:pPr>
            <a:r>
              <a:rPr lang="en-US" dirty="0"/>
              <a:t>... NSA extension booklets already available from DTEAP </a:t>
            </a:r>
          </a:p>
          <a:p>
            <a:pPr marL="0" indent="0">
              <a:buNone/>
            </a:pPr>
            <a:r>
              <a:rPr lang="en-US" dirty="0"/>
              <a:t>... See 'Voluntary Commitments for Responsible Agribusiness in Lao PDR'</a:t>
            </a:r>
          </a:p>
        </p:txBody>
      </p:sp>
    </p:spTree>
    <p:extLst>
      <p:ext uri="{BB962C8B-B14F-4D97-AF65-F5344CB8AC3E}">
        <p14:creationId xmlns:p14="http://schemas.microsoft.com/office/powerpoint/2010/main" val="8851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Responses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77876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Challenge</a:t>
            </a:r>
          </a:p>
          <a:p>
            <a:r>
              <a:rPr lang="en-AU" dirty="0"/>
              <a:t>Growing concerns regarding food safety could affect agricultural trade in addition to health of domestic producers and consumers. </a:t>
            </a:r>
          </a:p>
          <a:p>
            <a:r>
              <a:rPr lang="en-AU" dirty="0"/>
              <a:t>The issue of rural youth has also moved onto the agenda for this SSWG.  Agribusiness should involve job creation, not just commodity production. 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00750" y="1877876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Response</a:t>
            </a:r>
          </a:p>
          <a:p>
            <a:pPr marL="0" indent="0">
              <a:buNone/>
            </a:pPr>
            <a:r>
              <a:rPr lang="en-US" dirty="0"/>
              <a:t>... </a:t>
            </a:r>
            <a:r>
              <a:rPr lang="en-AU" dirty="0"/>
              <a:t>the SSWG will give more attention to capitalizing experience with agro-processing, testing and certification.  </a:t>
            </a:r>
            <a:endParaRPr lang="en-GB" dirty="0"/>
          </a:p>
          <a:p>
            <a:pPr marL="0" indent="0">
              <a:buNone/>
            </a:pPr>
            <a:r>
              <a:rPr lang="en-AU" dirty="0"/>
              <a:t>... the role of SMEs and entrepreneurship in the sector deserves more attention.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and outreach activities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877876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Progress</a:t>
            </a:r>
          </a:p>
          <a:p>
            <a:pPr marL="0" indent="0">
              <a:buNone/>
            </a:pPr>
            <a:r>
              <a:rPr lang="en-AU" sz="2400" dirty="0"/>
              <a:t>SSWG-FAB supports the biggest online information services for development workers in Laos</a:t>
            </a:r>
          </a:p>
          <a:p>
            <a:pPr marL="0" indent="0">
              <a:buNone/>
            </a:pPr>
            <a:r>
              <a:rPr lang="en-AU" sz="2400" dirty="0"/>
              <a:t>LaoFAB has 4,450 members who posted 1,376 message in the past 12 </a:t>
            </a:r>
            <a:r>
              <a:rPr lang="en-AU" sz="2400" dirty="0" err="1"/>
              <a:t>mths</a:t>
            </a:r>
            <a:r>
              <a:rPr lang="en-AU" sz="2400" dirty="0"/>
              <a:t> and uploaded 354 documents to the repository, making a total of 2,972 files</a:t>
            </a:r>
          </a:p>
          <a:p>
            <a:pPr marL="0" indent="0">
              <a:buNone/>
            </a:pPr>
            <a:r>
              <a:rPr lang="en-AU" sz="2400" dirty="0"/>
              <a:t>Meanwhile, Lao44.org has 2,456 files in Lao language, including videos and reports. The most popular of which has been viewed more than 2,000 times.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00750" y="1877876"/>
            <a:ext cx="5162550" cy="435133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Announcement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270" y="2262872"/>
            <a:ext cx="4980592" cy="39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353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SSWG Farmers and Agribusiness:</vt:lpstr>
      <vt:lpstr>Action relating to the RTM/RTIM points</vt:lpstr>
      <vt:lpstr>Action relating to the RTM/RTIM points</vt:lpstr>
      <vt:lpstr>Challenges and Responses</vt:lpstr>
      <vt:lpstr>Communication and outreach activities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 for SSWG Presentations on:</dc:title>
  <dc:creator>Jones, Michael (FAOLA)</dc:creator>
  <cp:lastModifiedBy>Dell</cp:lastModifiedBy>
  <cp:revision>15</cp:revision>
  <dcterms:created xsi:type="dcterms:W3CDTF">2017-09-22T09:57:17Z</dcterms:created>
  <dcterms:modified xsi:type="dcterms:W3CDTF">2017-09-29T08:52:12Z</dcterms:modified>
</cp:coreProperties>
</file>