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5" r:id="rId4"/>
    <p:sldId id="264" r:id="rId5"/>
    <p:sldId id="263" r:id="rId6"/>
    <p:sldId id="260" r:id="rId7"/>
    <p:sldId id="256" r:id="rId8"/>
    <p:sldId id="257" r:id="rId9"/>
    <p:sldId id="258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35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42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95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7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8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9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09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7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69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77034-9FDB-4F1E-BD94-295257EE7175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BBB05-AD1E-4B01-A4EA-5AD1C25B2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6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"/>
            <a:ext cx="7772400" cy="1470025"/>
          </a:xfrm>
        </p:spPr>
        <p:txBody>
          <a:bodyPr>
            <a:noAutofit/>
          </a:bodyPr>
          <a:lstStyle/>
          <a:p>
            <a:br>
              <a:rPr lang="en-US" sz="8800" dirty="0"/>
            </a:br>
            <a:br>
              <a:rPr lang="en-US" sz="8800" dirty="0"/>
            </a:br>
            <a:br>
              <a:rPr lang="en-US" sz="8800" dirty="0"/>
            </a:br>
            <a:r>
              <a:rPr lang="en-US" sz="8800" dirty="0"/>
              <a:t>SSWG </a:t>
            </a:r>
            <a:br>
              <a:rPr lang="en-US" sz="8800" dirty="0"/>
            </a:br>
            <a:r>
              <a:rPr lang="en-US" sz="8800" dirty="0"/>
              <a:t>Rural Development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1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Chit\Desktop\New folder\Aobjective 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61" y="228600"/>
            <a:ext cx="8841647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260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44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425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44394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880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Chit\Desktop\New folder\member 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6868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547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4267199"/>
          </a:xfrm>
        </p:spPr>
        <p:txBody>
          <a:bodyPr>
            <a:normAutofit/>
          </a:bodyPr>
          <a:lstStyle/>
          <a:p>
            <a:r>
              <a:rPr lang="en-US" sz="8000" dirty="0"/>
              <a:t>Well-being criteria</a:t>
            </a:r>
            <a:br>
              <a:rPr lang="en-US" sz="8000" dirty="0"/>
            </a:br>
            <a:r>
              <a:rPr lang="en-US" sz="8000" dirty="0"/>
              <a:t>Lao PDR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05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lo-LA" sz="3200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  <a:r>
              <a:rPr lang="en-US" sz="32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Well-Being Criteria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762000"/>
            <a:ext cx="8839200" cy="5867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Non-poor family</a:t>
            </a:r>
            <a:r>
              <a:rPr lang="lo-LA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Durable and safe shelter.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Adequate assets and housewares/ equipment for the basic utilization and living earning.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Adequate labor for generating stable income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Basic education 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Clean water and sustainable energy 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Accessible to basic public services</a:t>
            </a:r>
            <a:r>
              <a:rPr lang="lo-LA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endParaRPr lang="en-US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490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lo-LA" sz="3200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  <a:r>
              <a:rPr lang="en-US" sz="32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Well-Being Criteria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219200"/>
            <a:ext cx="7772400" cy="51054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Non-poor family</a:t>
            </a:r>
            <a:r>
              <a:rPr lang="lo-LA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Consumption based-criteria.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Assets and comfort.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Dependence ratio 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Basic needs satisfied 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Facilities accessibility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23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lo-LA" sz="3200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  <a:r>
              <a:rPr lang="en-US" sz="32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762000"/>
            <a:ext cx="8839200" cy="59436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National committee RDPE -  LSB – WB</a:t>
            </a:r>
          </a:p>
          <a:p>
            <a:pPr lvl="0" algn="l"/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-Consultation: (LECS)# P&amp;D Criteria(309/pm)</a:t>
            </a:r>
          </a:p>
          <a:p>
            <a:pPr lvl="0" algn="l"/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  poverty measurement </a:t>
            </a:r>
            <a:r>
              <a:rPr lang="en-US" b="1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#</a:t>
            </a: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poverty targeting </a:t>
            </a:r>
          </a:p>
          <a:p>
            <a:pPr lvl="0" algn="l"/>
            <a:endParaRPr lang="en-US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lvl="0" algn="l">
              <a:spcBef>
                <a:spcPts val="0"/>
              </a:spcBef>
              <a:spcAft>
                <a:spcPts val="2400"/>
              </a:spcAft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-Pilot survey 25000 </a:t>
            </a:r>
            <a:r>
              <a:rPr lang="en-US" b="1" dirty="0" err="1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hh</a:t>
            </a: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in 5 </a:t>
            </a:r>
            <a:r>
              <a:rPr lang="en-US" b="1" dirty="0" err="1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dist.Provinces</a:t>
            </a:r>
            <a:endParaRPr lang="en-US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lvl="0" algn="l">
              <a:spcBef>
                <a:spcPts val="0"/>
              </a:spcBef>
              <a:spcAft>
                <a:spcPts val="2400"/>
              </a:spcAft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-Testing &amp; comparative study</a:t>
            </a:r>
          </a:p>
          <a:p>
            <a:pPr lvl="0" algn="l">
              <a:spcBef>
                <a:spcPts val="0"/>
              </a:spcBef>
              <a:spcAft>
                <a:spcPts val="2400"/>
              </a:spcAft>
              <a:tabLst>
                <a:tab pos="460375" algn="l"/>
              </a:tabLst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-Regional experiences 				(Indonesia, Cambodia, Vietnam, Thailand)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266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597" y="32297"/>
            <a:ext cx="9144000" cy="685800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lo-LA" sz="3200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  <a:r>
              <a:rPr lang="en-US" sz="32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838200"/>
            <a:ext cx="7772400" cy="5486400"/>
          </a:xfrm>
        </p:spPr>
        <p:txBody>
          <a:bodyPr>
            <a:normAutofit fontScale="92500" lnSpcReduction="10000"/>
          </a:bodyPr>
          <a:lstStyle/>
          <a:p>
            <a:pPr lvl="0"/>
            <a:endParaRPr lang="en-US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Administratively data collection: family-village-district 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Size: “Population” of families nation-wide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Three evaluation: 	baseline-midterm-</a:t>
            </a:r>
            <a:r>
              <a:rPr lang="en-US" b="1" dirty="0" err="1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endline</a:t>
            </a:r>
            <a:endParaRPr lang="en-US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Yearly evaluation for local/tailored project needs</a:t>
            </a:r>
          </a:p>
          <a:p>
            <a:pPr marL="514350" lvl="0" indent="-514350" algn="l">
              <a:spcBef>
                <a:spcPts val="1800"/>
              </a:spcBef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Focal point:  MAF PAFD DAFO</a:t>
            </a:r>
          </a:p>
          <a:p>
            <a:pPr lvl="0" algn="l">
              <a:spcBef>
                <a:spcPts val="1800"/>
              </a:spcBef>
            </a:pPr>
            <a:endParaRPr lang="en-US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661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130</Words>
  <Application>Microsoft Office PowerPoint</Application>
  <PresentationFormat>On-screen Show (4:3)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Saysettha OT</vt:lpstr>
      <vt:lpstr>Tahoma</vt:lpstr>
      <vt:lpstr>Times New Roman</vt:lpstr>
      <vt:lpstr>Office Theme</vt:lpstr>
      <vt:lpstr>   SSWG  Rural Development </vt:lpstr>
      <vt:lpstr>PowerPoint Presentation</vt:lpstr>
      <vt:lpstr>PowerPoint Presentation</vt:lpstr>
      <vt:lpstr>PowerPoint Presentation</vt:lpstr>
      <vt:lpstr>PowerPoint Presentation</vt:lpstr>
      <vt:lpstr>Well-being criteria Lao PDR  </vt:lpstr>
      <vt:lpstr>: Well-Being Criteria</vt:lpstr>
      <vt:lpstr>: Well-Being Criteria</vt:lpstr>
      <vt:lpstr>: Methodology </vt:lpstr>
      <vt:lpstr>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Well-Being Criteria</dc:title>
  <dc:creator>Chit</dc:creator>
  <cp:lastModifiedBy>Dell</cp:lastModifiedBy>
  <cp:revision>10</cp:revision>
  <dcterms:created xsi:type="dcterms:W3CDTF">2017-09-27T02:43:09Z</dcterms:created>
  <dcterms:modified xsi:type="dcterms:W3CDTF">2017-09-29T08:53:12Z</dcterms:modified>
</cp:coreProperties>
</file>